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CE5BE-5F69-9051-B843-FC0298B96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48C62-2E51-81C3-D72C-C300EDC4F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78067-8CE1-B497-96EA-0FF579B0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52B0-8CB5-42EB-8C89-E34CD17BDACE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F8BC3-90EA-2D17-1AA4-AABF87A9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39894-30FD-E72B-E354-BC725615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F425-0518-4625-B754-AC1ACB87A5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629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103C-1039-8D19-ED0D-76F4C6CD5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7C5515-C1F8-A642-FD32-B82B109F2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AFEE8-B2A0-F0EA-8326-CC8EFA0BD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52B0-8CB5-42EB-8C89-E34CD17BDACE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5CC1C-F00D-5ABF-BD80-87147E358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8FD56-17F2-0F03-10FA-5E2DE2EA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F425-0518-4625-B754-AC1ACB87A5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062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9CD3D5-5F2C-BB1A-B3DB-E61E70279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A5D8F-7832-77C7-75D1-DF999BB3B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A94DE-ECD6-B1DA-EAD1-B8569CF2E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52B0-8CB5-42EB-8C89-E34CD17BDACE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38947-D141-EDEF-2CB3-8258864A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E5A8A-84B7-CEE2-43A4-BC5257C9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F425-0518-4625-B754-AC1ACB87A5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017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29CF6-95EA-89DE-1D70-086601F52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331E0-75A7-0FA4-503E-5C0162203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BB1FE-32BA-2914-3BE8-C4B3D23AD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52B0-8CB5-42EB-8C89-E34CD17BDACE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6C570-CDD7-BCB7-6C39-EC95A9D9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89EB0-8478-3AB1-2251-2BA392CF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F425-0518-4625-B754-AC1ACB87A5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844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A4838-55F3-6460-5CB3-DF372148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8815D-7667-BF64-628D-04A387B5F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A338F-3C75-2900-480C-06E111A7D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52B0-8CB5-42EB-8C89-E34CD17BDACE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B5518-A99F-1BE7-EEF0-861568321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0BF85-7740-8CC4-0009-59B5A650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F425-0518-4625-B754-AC1ACB87A5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806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09E01-BC16-C8EB-FC16-995BAD4D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52552-92F3-8C97-88F2-66F999827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11F23-A409-8667-3841-48CA51864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2737-4B20-281F-CBBE-84E9CBE8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52B0-8CB5-42EB-8C89-E34CD17BDACE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B98F3-003D-F20D-C561-02A4500F3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4C1FE-9A6F-DF50-6863-6A469A7A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F425-0518-4625-B754-AC1ACB87A5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441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33AE-15FA-BD79-292E-6C102A4B4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2B96C-ABFA-A401-59A6-6097F1407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F47EB-1C53-580B-457D-D5E32CEFE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DCDA7-4E68-BAF6-FA40-73F59604E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3868F-D144-5F70-2C6B-6E183AFB5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807FC3-C5F2-8535-C8C3-28693CB3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52B0-8CB5-42EB-8C89-E34CD17BDACE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C2FF5D-A9D5-5BE8-80DD-46685BA1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044D4B-AB98-E0A8-6AD7-AF423EB7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F425-0518-4625-B754-AC1ACB87A5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407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658D7-BEFC-303D-AE98-FFF8E652D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2F1C2-F840-F9CA-0F33-6D00D49B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52B0-8CB5-42EB-8C89-E34CD17BDACE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CEA0A-0049-67CB-C990-213D8377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03215-42EC-C23B-351A-76A1234A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F425-0518-4625-B754-AC1ACB87A5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890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1A64C3-E4D8-56AF-BC50-DA707EFF5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52B0-8CB5-42EB-8C89-E34CD17BDACE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CC0F33-A6DE-53C8-BCAB-D9DEBA8F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2232B-FAAC-FCCD-6147-133DDCF3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F425-0518-4625-B754-AC1ACB87A5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847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D719-071C-7146-9C3F-E61151CFA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DA7E7-51EC-31D7-AF2A-C7F3D5AA9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0AB1E-1BF9-AE47-3161-0B9797B42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F5DE7-7A02-404D-BBA8-B185D8EB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52B0-8CB5-42EB-8C89-E34CD17BDACE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EAFBC-DF8C-4DA6-9B6D-A25E95CE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8D4F9-C259-2186-0971-90CD6666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F425-0518-4625-B754-AC1ACB87A5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70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B3012-2CDA-E4A7-8570-43BD26CD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4825F1-0127-461B-B6A2-8D9A1C1D2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92E88-1F2F-EEF1-F294-9BC72FF06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AFAD6-FE76-E142-ED97-F90EC2C3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52B0-8CB5-42EB-8C89-E34CD17BDACE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38F99-35E7-74AC-B633-6335EC41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AB6F5-D00B-6FF1-7D78-A39DFC6B8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F425-0518-4625-B754-AC1ACB87A5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9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B5E5DE-B530-06B3-13DF-64250E9A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C45F4-E6E6-2F43-14CB-D934022BE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B5BFE-96CB-D0ED-C750-29E7B8A65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852B0-8CB5-42EB-8C89-E34CD17BDACE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DE18-0909-7E76-C489-93334A623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AE549-0141-63CB-B7C7-560202088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8F425-0518-4625-B754-AC1ACB87A5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084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D0CF06-99D1-FD0B-BDEC-7F104493D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7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2ECED9-0AC7-98F6-7988-8407BE686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7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88F28-A429-B92D-AEB0-EEC3E89A3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26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Little</dc:creator>
  <cp:lastModifiedBy>Craig Little</cp:lastModifiedBy>
  <cp:revision>1</cp:revision>
  <dcterms:created xsi:type="dcterms:W3CDTF">2023-05-22T23:29:15Z</dcterms:created>
  <dcterms:modified xsi:type="dcterms:W3CDTF">2023-05-22T23:30:16Z</dcterms:modified>
</cp:coreProperties>
</file>